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5" r:id="rId7"/>
    <p:sldId id="262" r:id="rId8"/>
    <p:sldId id="265" r:id="rId9"/>
    <p:sldId id="263" r:id="rId10"/>
    <p:sldId id="261" r:id="rId11"/>
    <p:sldId id="276" r:id="rId12"/>
    <p:sldId id="268" r:id="rId13"/>
    <p:sldId id="266" r:id="rId14"/>
    <p:sldId id="267" r:id="rId15"/>
    <p:sldId id="270" r:id="rId16"/>
    <p:sldId id="271" r:id="rId17"/>
    <p:sldId id="277" r:id="rId18"/>
    <p:sldId id="272" r:id="rId19"/>
    <p:sldId id="273" r:id="rId20"/>
    <p:sldId id="278" r:id="rId21"/>
    <p:sldId id="274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C1CE85-1E62-665F-6E1A-AFC0BEF838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32E14F-9532-D3C5-91F3-DF1522559F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58B530-FF50-6F38-9DB2-5DED2BE49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BCFFCA-555F-71F7-D409-9A372019E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3C56ED-566C-233F-81C9-077900457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657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EE5B7B-62EA-D51B-B875-22457E7BB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3C9ACF-E289-F491-5A8D-C229617FED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64E251-B382-4397-736D-F6985AA7E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13B1F9-5D7D-CAAE-5F84-6CBEA3FF5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F0833D-7C5D-D096-70F3-FA03E706E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908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5A6311-0BC6-56BE-AC7A-E6D002A7B4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DB31E1-F73A-0024-15B1-8D04EE0D84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DA965B-B6E9-5A60-594D-165F76031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64DFDF-DFC6-3B67-81CE-A35D4C6A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418A87-E95A-5FC9-20B2-CDBA73D0E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593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040870-BE5B-198F-B251-B9F56726B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83C916-2289-CF3D-A0AC-CCE2A1868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AD4560-EB31-C7BD-9584-B4A4BA737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B4760A-883D-C279-ACF2-DA1440C97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15935E-C4B1-6A36-CFA6-D8163A4BF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341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7B03E5-2977-CEA8-FDED-9C6602AF5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024C48-CECF-BC2F-3CDB-2463E20C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8D0AB-6973-EBF8-9EB7-54193BE25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2D08F0-4739-B91D-BE28-CD4371924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F62443-281D-1F4D-A9B9-434133F0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161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864C6-9007-7EF6-4154-9EB84F2AE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D45AF7-A648-E057-A20B-26A613A535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0D53E8-3BF3-B632-1B98-14573DAE2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32E872-8469-8C32-C014-6BD07C1D3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F75447-AFAD-7D65-4EEF-777BCDA2B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115AE4-DFCB-EBDA-DDFA-4A0DD8D50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004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8F98D5-6B22-A71B-801D-D2E843AF2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AE6847-787A-1330-2CC6-FD0A9EDD3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4AF33C-98CB-3145-34F0-847FDFD620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09E799A-E7A7-1812-3A9C-5EAACCF595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7564DD6-20F6-1F6E-79C8-AC905251E4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4589B8-6B69-1629-CDC7-8F1210931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9982AF6-0CEA-58D3-5372-8930CDCA6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B2C9FD-C065-DD62-9DF6-1CAD42CD8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905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446E8F-C8B5-772F-80AD-83FBDFB41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887B336-D799-6914-44EF-C5AE540DD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ACBE10C-31D3-DA0F-B252-4C564D9DF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1C01ECE-AF13-8A21-DE1B-9E2C61B27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367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02B6F8B-32BA-01C9-3E2C-40AC14E96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B4F642-6456-6C9B-72F6-F051BF8F5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8F926C-28E4-58A9-54AE-BD1FB8B1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054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8035BD-3559-1C06-6959-B7734DEC4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12702D-1F6D-DA55-E582-2FC8BE956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9EFC00-B2D7-6CCE-A86D-DB878FE03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614199-DEF4-858E-CBBA-E23266284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43F08E-C7E9-E371-DECC-7C39C1867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158015-0678-05F7-5DB7-A6D993A27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552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26ABC5-0E66-3B43-9EC2-941DBD9DE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61CC2B-1FCE-BFD9-708E-D3E6E2531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D8A2F1-6E37-04D9-9C0F-7AF3F4DB9E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451B91-AC9C-5E4D-EA3D-0B423CEED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2A1F68-CA02-D53F-B9FA-28BCAF4D2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606D98-9E3B-FABB-4A8D-B404BB6A5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26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3B380BC-D574-59C2-2496-E42CECDA9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FC9E53-8454-E7A6-2BB6-04C8E80E0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9A3B26-E5DA-E118-2A6E-F6F70A01C7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0498B-C1E4-42A7-82BE-D718B8F9868A}" type="datetimeFigureOut">
              <a:rPr lang="ko-KR" altLang="en-US" smtClean="0"/>
              <a:t>2023-03-19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8122E8-CB95-6C1C-6C18-100717765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54F8AC-B3CF-4D9A-4360-9C83529F4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DDF68-4194-4A7D-A65D-10F3148B5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111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youtu.be/QN2esfrzHHI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hyperlink" Target="https://youtu.be/EcgLQsSP_WA" TargetMode="Externa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hyperlink" Target="https://youtu.be/sQYNuwvpNk8" TargetMode="Externa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youtu.be/0YpNPG46nIw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A16D33-DC7C-BBEE-B5BC-DFCF30BF5E46}"/>
              </a:ext>
            </a:extLst>
          </p:cNvPr>
          <p:cNvSpPr txBox="1"/>
          <p:nvPr/>
        </p:nvSpPr>
        <p:spPr>
          <a:xfrm>
            <a:off x="2357480" y="4004192"/>
            <a:ext cx="7477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/>
              <a:t>2. Linear Regression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7D4E72-D01C-D0DB-D499-675151383214}"/>
              </a:ext>
            </a:extLst>
          </p:cNvPr>
          <p:cNvSpPr txBox="1"/>
          <p:nvPr/>
        </p:nvSpPr>
        <p:spPr>
          <a:xfrm>
            <a:off x="2357480" y="3013501"/>
            <a:ext cx="7477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 err="1"/>
              <a:t>NeuralNet</a:t>
            </a:r>
            <a:r>
              <a:rPr lang="en-US" altLang="ko-KR" sz="4800" dirty="0"/>
              <a:t> 101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689536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Error Function</a:t>
            </a:r>
            <a:endParaRPr lang="ko-KR" altLang="en-US" sz="4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5F917CD-0D59-A120-0124-E1287F879468}"/>
                  </a:ext>
                </a:extLst>
              </p:cNvPr>
              <p:cNvSpPr txBox="1"/>
              <p:nvPr/>
            </p:nvSpPr>
            <p:spPr>
              <a:xfrm>
                <a:off x="2024885" y="2420454"/>
                <a:ext cx="8142229" cy="20170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4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4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sz="4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ko-KR" altLang="en-US" sz="4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5F917CD-0D59-A120-0124-E1287F8794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4885" y="2420454"/>
                <a:ext cx="8142229" cy="201709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3723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Error Function</a:t>
            </a:r>
            <a:endParaRPr lang="ko-KR" altLang="en-US" sz="4800" dirty="0"/>
          </a:p>
        </p:txBody>
      </p:sp>
      <p:pic>
        <p:nvPicPr>
          <p:cNvPr id="4" name="examples">
            <a:hlinkClick r:id="" action="ppaction://media"/>
            <a:extLst>
              <a:ext uri="{FF2B5EF4-FFF2-40B4-BE49-F238E27FC236}">
                <a16:creationId xmlns:a16="http://schemas.microsoft.com/office/drawing/2014/main" id="{59B22089-9852-4DCE-DA13-0FA2589EDB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852" y="1727678"/>
            <a:ext cx="7810295" cy="43932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084CD7-8CAB-2959-E119-F98426AC3E5D}"/>
              </a:ext>
            </a:extLst>
          </p:cNvPr>
          <p:cNvSpPr txBox="1"/>
          <p:nvPr/>
        </p:nvSpPr>
        <p:spPr>
          <a:xfrm>
            <a:off x="3047999" y="628061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0" i="0" dirty="0">
                <a:effectLst/>
                <a:latin typeface="gg sans"/>
                <a:hlinkClick r:id="rId5" tooltip="https://youtu.be/QN2esfrzHHI"/>
              </a:rPr>
              <a:t>https://youtu.be/QN2esfrzHHI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86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Gradient Descent (Last Lecture)</a:t>
            </a:r>
            <a:endParaRPr lang="ko-KR" altLang="en-US" sz="4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/>
              <p:nvPr/>
            </p:nvSpPr>
            <p:spPr>
              <a:xfrm>
                <a:off x="2761465" y="3013501"/>
                <a:ext cx="6669070" cy="830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5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ko-KR" sz="54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ko-KR" sz="5400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ko-KR" altLang="en-US" sz="54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altLang="ko-KR" sz="5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ko-KR" sz="5400" b="0" i="1" smtClean="0">
                          <a:latin typeface="Cambria Math" panose="02040503050406030204" pitchFamily="18" charset="0"/>
                        </a:rPr>
                        <m:t>′(</m:t>
                      </m:r>
                      <m:sSub>
                        <m:sSubPr>
                          <m:ctrlP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ko-KR" sz="5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54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1465" y="3013501"/>
                <a:ext cx="6669070" cy="83099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817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Differential</a:t>
            </a:r>
            <a:endParaRPr lang="ko-KR" altLang="en-US" sz="4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5F917CD-0D59-A120-0124-E1287F879468}"/>
                  </a:ext>
                </a:extLst>
              </p:cNvPr>
              <p:cNvSpPr txBox="1"/>
              <p:nvPr/>
            </p:nvSpPr>
            <p:spPr>
              <a:xfrm>
                <a:off x="1145395" y="2420454"/>
                <a:ext cx="9980040" cy="20170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sz="48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ko-KR" altLang="en-US" sz="48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4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sz="4800" i="1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ko-KR" altLang="en-US" sz="48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4800" i="1"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  <m:f>
                        <m:fPr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4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4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sz="4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ko-KR" altLang="en-US" sz="4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5F917CD-0D59-A120-0124-E1287F8794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5395" y="2420454"/>
                <a:ext cx="9980040" cy="201709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5350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Differential</a:t>
            </a:r>
            <a:endParaRPr lang="ko-KR" altLang="en-US" sz="4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5F917CD-0D59-A120-0124-E1287F879468}"/>
                  </a:ext>
                </a:extLst>
              </p:cNvPr>
              <p:cNvSpPr txBox="1"/>
              <p:nvPr/>
            </p:nvSpPr>
            <p:spPr>
              <a:xfrm>
                <a:off x="1458448" y="2420454"/>
                <a:ext cx="9275103" cy="20170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sz="48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ko-KR" altLang="en-US" sz="48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d>
                            <m:dPr>
                              <m:ctrlP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𝑤𝑥</m:t>
                              </m:r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ko-KR" sz="4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4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sz="4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</m:oMath>
                  </m:oMathPara>
                </a14:m>
                <a:endParaRPr lang="ko-KR" altLang="en-US" sz="4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5F917CD-0D59-A120-0124-E1287F8794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8448" y="2420454"/>
                <a:ext cx="9275103" cy="201709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6103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Gradient Descent (Last Lecture)</a:t>
            </a:r>
            <a:endParaRPr lang="ko-KR" altLang="en-US" sz="4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/>
              <p:nvPr/>
            </p:nvSpPr>
            <p:spPr>
              <a:xfrm>
                <a:off x="296637" y="3013502"/>
                <a:ext cx="11677556" cy="1177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5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ko-KR" sz="5400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sz="5400" b="0" i="1" smtClean="0">
                        <a:latin typeface="Cambria Math" panose="02040503050406030204" pitchFamily="18" charset="0"/>
                      </a:rPr>
                      <m:t> −</m:t>
                    </m:r>
                    <m:r>
                      <a:rPr lang="ko-KR" altLang="en-US" sz="5400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altLang="ko-KR" sz="54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5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5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sz="54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ko-KR" sz="5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sz="5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sz="5400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altLang="ko-KR" sz="54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d>
                          <m:dPr>
                            <m:ctrlPr>
                              <a:rPr lang="en-US" altLang="ko-KR" sz="5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sSub>
                              <m:sSubPr>
                                <m:ctrlPr>
                                  <a:rPr lang="en-US" altLang="ko-KR" sz="5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5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sz="5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ko-KR" sz="5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5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ko-KR" sz="5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altLang="ko-KR" sz="5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ko-KR" altLang="en-US" sz="54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637" y="3013502"/>
                <a:ext cx="11677556" cy="1177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1631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Gradient Descent (Last Lecture)</a:t>
            </a:r>
            <a:endParaRPr lang="ko-KR" altLang="en-US" sz="4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/>
              <p:nvPr/>
            </p:nvSpPr>
            <p:spPr>
              <a:xfrm>
                <a:off x="180740" y="3061629"/>
                <a:ext cx="11909350" cy="1177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5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ko-KR" sz="5400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sz="5400" b="0" i="1" smtClean="0">
                        <a:latin typeface="Cambria Math" panose="02040503050406030204" pitchFamily="18" charset="0"/>
                      </a:rPr>
                      <m:t> −</m:t>
                    </m:r>
                    <m:r>
                      <a:rPr lang="ko-KR" altLang="en-US" sz="5400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altLang="ko-KR" sz="54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5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5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sz="5400" i="1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ko-KR" sz="5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sz="5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sz="54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5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ko-KR" sz="54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d>
                          <m:dPr>
                            <m:ctrlPr>
                              <a:rPr lang="en-US" altLang="ko-KR" sz="5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sSub>
                              <m:sSubPr>
                                <m:ctrlPr>
                                  <a:rPr lang="en-US" altLang="ko-KR" sz="5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5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sz="5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ko-KR" sz="5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ko-KR" sz="5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5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ko-KR" sz="5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altLang="ko-KR" sz="5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5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5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ko-KR" altLang="en-US" sz="54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740" y="3061629"/>
                <a:ext cx="11909350" cy="1177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4971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Loss Function</a:t>
            </a:r>
            <a:endParaRPr lang="ko-KR" altLang="en-US" sz="4800" dirty="0"/>
          </a:p>
        </p:txBody>
      </p:sp>
      <p:pic>
        <p:nvPicPr>
          <p:cNvPr id="2" name="lossdefines">
            <a:hlinkClick r:id="" action="ppaction://media"/>
            <a:extLst>
              <a:ext uri="{FF2B5EF4-FFF2-40B4-BE49-F238E27FC236}">
                <a16:creationId xmlns:a16="http://schemas.microsoft.com/office/drawing/2014/main" id="{41136CFC-3910-18C2-1663-53B0CBB632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6297" y="1836927"/>
            <a:ext cx="7775429" cy="43736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CDA63B-F1FE-7596-C751-35EAA965883F}"/>
              </a:ext>
            </a:extLst>
          </p:cNvPr>
          <p:cNvSpPr txBox="1"/>
          <p:nvPr/>
        </p:nvSpPr>
        <p:spPr>
          <a:xfrm>
            <a:off x="2866011" y="647950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0" i="0" u="sng" dirty="0">
                <a:effectLst/>
                <a:latin typeface="gg sans"/>
                <a:hlinkClick r:id="rId5" tooltip="https://youtu.be/EcgLQsSP_WA"/>
              </a:rPr>
              <a:t>https://youtu.be/EcgLQsSP_WA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092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Multi variable</a:t>
            </a:r>
            <a:endParaRPr lang="ko-KR" altLang="en-US" sz="4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/>
              <p:nvPr/>
            </p:nvSpPr>
            <p:spPr>
              <a:xfrm>
                <a:off x="3889736" y="2952074"/>
                <a:ext cx="4491358" cy="95385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5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ko-KR" sz="5400" b="0" i="1" smtClean="0">
                          <a:latin typeface="Cambria Math" panose="02040503050406030204" pitchFamily="18" charset="0"/>
                        </a:rPr>
                        <m:t>= </m:t>
                      </m:r>
                      <m:acc>
                        <m:accPr>
                          <m:chr m:val="⃗"/>
                          <m:ctrlPr>
                            <a:rPr lang="en-US" altLang="ko-KR" sz="5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altLang="ko-KR" sz="5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5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⃗"/>
                          <m:ctrlPr>
                            <a:rPr lang="en-US" altLang="ko-KR" sz="5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en-US" altLang="ko-KR" sz="5400" b="0" i="1" smtClean="0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⃗"/>
                          <m:ctrlPr>
                            <a:rPr lang="en-US" altLang="ko-KR" sz="5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5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acc>
                    </m:oMath>
                  </m:oMathPara>
                </a14:m>
                <a:endParaRPr lang="ko-KR" altLang="en-US" sz="54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736" y="2952074"/>
                <a:ext cx="4491358" cy="95385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5233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Multi variable</a:t>
            </a:r>
            <a:endParaRPr lang="ko-KR" altLang="en-US" sz="4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/>
              <p:nvPr/>
            </p:nvSpPr>
            <p:spPr>
              <a:xfrm>
                <a:off x="773645" y="3005069"/>
                <a:ext cx="10644709" cy="84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4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4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4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4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ko-KR" sz="48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4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ko-KR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4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4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ko-KR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4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altLang="ko-KR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4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ko-KR" sz="4800" b="0" i="1" smtClean="0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⃗"/>
                          <m:ctrlPr>
                            <a:rPr lang="en-US" altLang="ko-KR" sz="4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sz="4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acc>
                    </m:oMath>
                  </m:oMathPara>
                </a14:m>
                <a:endParaRPr lang="ko-KR" altLang="en-US" sz="4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5AEDD1C-313E-373B-340C-A4A13B6764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645" y="3005069"/>
                <a:ext cx="10644709" cy="8478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1334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7D4E72-D01C-D0DB-D499-675151383214}"/>
              </a:ext>
            </a:extLst>
          </p:cNvPr>
          <p:cNvSpPr txBox="1"/>
          <p:nvPr/>
        </p:nvSpPr>
        <p:spPr>
          <a:xfrm>
            <a:off x="608891" y="767606"/>
            <a:ext cx="7477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/>
              <a:t>What is Linear Regression?</a:t>
            </a:r>
            <a:endParaRPr lang="ko-KR" altLang="en-US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D790DC-66D4-9322-BCBB-89276E2B45F6}"/>
              </a:ext>
            </a:extLst>
          </p:cNvPr>
          <p:cNvSpPr txBox="1"/>
          <p:nvPr/>
        </p:nvSpPr>
        <p:spPr>
          <a:xfrm>
            <a:off x="977859" y="2767280"/>
            <a:ext cx="11663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Estimating the mean in multi variable data </a:t>
            </a:r>
          </a:p>
          <a:p>
            <a:r>
              <a:rPr lang="en-US" altLang="ko-KR" sz="4000" dirty="0"/>
              <a:t>with Linear function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4854003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Linear regression</a:t>
            </a:r>
            <a:endParaRPr lang="ko-KR" altLang="en-US" sz="4800" dirty="0"/>
          </a:p>
        </p:txBody>
      </p:sp>
      <p:pic>
        <p:nvPicPr>
          <p:cNvPr id="2" name="linearrealdata">
            <a:hlinkClick r:id="" action="ppaction://media"/>
            <a:extLst>
              <a:ext uri="{FF2B5EF4-FFF2-40B4-BE49-F238E27FC236}">
                <a16:creationId xmlns:a16="http://schemas.microsoft.com/office/drawing/2014/main" id="{4A04D6BA-13E8-FA62-952A-F9BCD29D84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8924" y="1683687"/>
            <a:ext cx="8154151" cy="45867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B48B88-E2C4-AE0B-3ED1-E751DFDB48D1}"/>
              </a:ext>
            </a:extLst>
          </p:cNvPr>
          <p:cNvSpPr txBox="1"/>
          <p:nvPr/>
        </p:nvSpPr>
        <p:spPr>
          <a:xfrm>
            <a:off x="3087415" y="638605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0" i="0" u="sng" dirty="0">
                <a:effectLst/>
                <a:latin typeface="gg sans"/>
                <a:hlinkClick r:id="rId5" tooltip="https://youtu.be/sQYNuwvpNk8"/>
              </a:rPr>
              <a:t>https://youtu.be/sQYNuwvpNk8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704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B5ED1-1372-BB56-E895-026968B623F6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Lab Session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827946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7D4E72-D01C-D0DB-D499-675151383214}"/>
              </a:ext>
            </a:extLst>
          </p:cNvPr>
          <p:cNvSpPr txBox="1"/>
          <p:nvPr/>
        </p:nvSpPr>
        <p:spPr>
          <a:xfrm>
            <a:off x="608891" y="767606"/>
            <a:ext cx="7477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/>
              <a:t>What is Linear Regression?</a:t>
            </a:r>
            <a:endParaRPr lang="ko-KR" altLang="en-US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D790DC-66D4-9322-BCBB-89276E2B45F6}"/>
              </a:ext>
            </a:extLst>
          </p:cNvPr>
          <p:cNvSpPr txBox="1"/>
          <p:nvPr/>
        </p:nvSpPr>
        <p:spPr>
          <a:xfrm>
            <a:off x="977859" y="2767280"/>
            <a:ext cx="11663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Estimating the </a:t>
            </a:r>
            <a:r>
              <a:rPr lang="en-US" altLang="ko-KR" sz="4000" dirty="0">
                <a:solidFill>
                  <a:srgbClr val="FF0000"/>
                </a:solidFill>
              </a:rPr>
              <a:t>mean</a:t>
            </a:r>
            <a:r>
              <a:rPr lang="en-US" altLang="ko-KR" sz="4000" dirty="0"/>
              <a:t> in </a:t>
            </a:r>
            <a:r>
              <a:rPr lang="en-US" altLang="ko-KR" sz="4000" dirty="0">
                <a:solidFill>
                  <a:srgbClr val="FF0000"/>
                </a:solidFill>
              </a:rPr>
              <a:t>multi variable data </a:t>
            </a:r>
          </a:p>
          <a:p>
            <a:r>
              <a:rPr lang="en-US" altLang="ko-KR" sz="4000" dirty="0"/>
              <a:t>with </a:t>
            </a:r>
            <a:r>
              <a:rPr lang="en-US" altLang="ko-KR" sz="4000" dirty="0">
                <a:solidFill>
                  <a:srgbClr val="FF0000"/>
                </a:solidFill>
              </a:rPr>
              <a:t>Linear function</a:t>
            </a:r>
            <a:endParaRPr lang="ko-KR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674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7D4E72-D01C-D0DB-D499-675151383214}"/>
              </a:ext>
            </a:extLst>
          </p:cNvPr>
          <p:cNvSpPr txBox="1"/>
          <p:nvPr/>
        </p:nvSpPr>
        <p:spPr>
          <a:xfrm>
            <a:off x="608891" y="767606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/>
              <a:t>When do we use Linear Regression?</a:t>
            </a:r>
            <a:endParaRPr lang="ko-KR" altLang="en-US" sz="4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515A99-9D5A-E2E5-EDF6-6E1087BD7ECE}"/>
              </a:ext>
            </a:extLst>
          </p:cNvPr>
          <p:cNvSpPr/>
          <p:nvPr/>
        </p:nvSpPr>
        <p:spPr>
          <a:xfrm>
            <a:off x="1402080" y="2001520"/>
            <a:ext cx="60960" cy="4582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A3430189-EB5B-0218-C6A0-601C48C39AD6}"/>
              </a:ext>
            </a:extLst>
          </p:cNvPr>
          <p:cNvSpPr/>
          <p:nvPr/>
        </p:nvSpPr>
        <p:spPr>
          <a:xfrm>
            <a:off x="1360170" y="1839277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0BA952-5F9A-67CE-8284-D3C67D80EE1C}"/>
              </a:ext>
            </a:extLst>
          </p:cNvPr>
          <p:cNvSpPr/>
          <p:nvPr/>
        </p:nvSpPr>
        <p:spPr>
          <a:xfrm rot="5400000" flipH="1">
            <a:off x="5547360" y="1737360"/>
            <a:ext cx="76200" cy="8884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1DC26075-105A-ED57-33B6-2691E222CAD8}"/>
              </a:ext>
            </a:extLst>
          </p:cNvPr>
          <p:cNvSpPr/>
          <p:nvPr/>
        </p:nvSpPr>
        <p:spPr>
          <a:xfrm rot="5400000">
            <a:off x="10102532" y="6027103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9651ED4-686A-C928-60FF-E75D5064FDC3}"/>
              </a:ext>
            </a:extLst>
          </p:cNvPr>
          <p:cNvSpPr/>
          <p:nvPr/>
        </p:nvSpPr>
        <p:spPr>
          <a:xfrm>
            <a:off x="2057400" y="533908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5470D61-8D49-0913-39FB-16BB4687A9D8}"/>
              </a:ext>
            </a:extLst>
          </p:cNvPr>
          <p:cNvSpPr/>
          <p:nvPr/>
        </p:nvSpPr>
        <p:spPr>
          <a:xfrm>
            <a:off x="2494280" y="567436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680AAD8-FA34-EE6E-7283-FDD9236B567B}"/>
              </a:ext>
            </a:extLst>
          </p:cNvPr>
          <p:cNvSpPr/>
          <p:nvPr/>
        </p:nvSpPr>
        <p:spPr>
          <a:xfrm>
            <a:off x="2661920" y="50190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BC15C69-9D93-7204-EFEF-8607E4D3FA5F}"/>
              </a:ext>
            </a:extLst>
          </p:cNvPr>
          <p:cNvSpPr/>
          <p:nvPr/>
        </p:nvSpPr>
        <p:spPr>
          <a:xfrm>
            <a:off x="3266440" y="518160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104D70D-202D-FF1F-8193-B0E4F8080762}"/>
              </a:ext>
            </a:extLst>
          </p:cNvPr>
          <p:cNvSpPr/>
          <p:nvPr/>
        </p:nvSpPr>
        <p:spPr>
          <a:xfrm>
            <a:off x="3423920" y="4084796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62F4D1C-8BCE-81C7-EE27-3B52D4E89E39}"/>
              </a:ext>
            </a:extLst>
          </p:cNvPr>
          <p:cNvSpPr/>
          <p:nvPr/>
        </p:nvSpPr>
        <p:spPr>
          <a:xfrm>
            <a:off x="3830320" y="4633198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BFD6633-B228-24A8-780E-F2406D26059D}"/>
              </a:ext>
            </a:extLst>
          </p:cNvPr>
          <p:cNvSpPr/>
          <p:nvPr/>
        </p:nvSpPr>
        <p:spPr>
          <a:xfrm>
            <a:off x="4734560" y="469892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3C58B47-42EA-E5FD-7B95-184AA7980246}"/>
              </a:ext>
            </a:extLst>
          </p:cNvPr>
          <p:cNvSpPr/>
          <p:nvPr/>
        </p:nvSpPr>
        <p:spPr>
          <a:xfrm>
            <a:off x="4892040" y="4028282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1576499-5A3A-2D00-C18A-88CDF5B9EF23}"/>
              </a:ext>
            </a:extLst>
          </p:cNvPr>
          <p:cNvSpPr/>
          <p:nvPr/>
        </p:nvSpPr>
        <p:spPr>
          <a:xfrm>
            <a:off x="5049520" y="3269139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63D116B-CD22-9C37-9389-8B4E67631A21}"/>
              </a:ext>
            </a:extLst>
          </p:cNvPr>
          <p:cNvSpPr/>
          <p:nvPr/>
        </p:nvSpPr>
        <p:spPr>
          <a:xfrm>
            <a:off x="5593928" y="393159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8B5B10C-877F-5A4C-9D43-25252B597282}"/>
              </a:ext>
            </a:extLst>
          </p:cNvPr>
          <p:cNvSpPr/>
          <p:nvPr/>
        </p:nvSpPr>
        <p:spPr>
          <a:xfrm>
            <a:off x="6283112" y="347900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DEE7F4E-11A0-719B-3873-2F3BDED505F4}"/>
              </a:ext>
            </a:extLst>
          </p:cNvPr>
          <p:cNvSpPr/>
          <p:nvPr/>
        </p:nvSpPr>
        <p:spPr>
          <a:xfrm>
            <a:off x="5726008" y="28434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BF8B604-A829-AC14-7F62-25D6A053E150}"/>
              </a:ext>
            </a:extLst>
          </p:cNvPr>
          <p:cNvSpPr/>
          <p:nvPr/>
        </p:nvSpPr>
        <p:spPr>
          <a:xfrm>
            <a:off x="6985000" y="36166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12FB6DC-199B-6196-D4B9-CC9F2B9751E9}"/>
              </a:ext>
            </a:extLst>
          </p:cNvPr>
          <p:cNvSpPr/>
          <p:nvPr/>
        </p:nvSpPr>
        <p:spPr>
          <a:xfrm>
            <a:off x="7680960" y="291766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9A1F74DB-421A-B1AD-48CF-CDE06783172F}"/>
              </a:ext>
            </a:extLst>
          </p:cNvPr>
          <p:cNvSpPr/>
          <p:nvPr/>
        </p:nvSpPr>
        <p:spPr>
          <a:xfrm>
            <a:off x="6670040" y="28927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EABE1560-1566-7AB1-219C-01D7A40D08DA}"/>
              </a:ext>
            </a:extLst>
          </p:cNvPr>
          <p:cNvSpPr/>
          <p:nvPr/>
        </p:nvSpPr>
        <p:spPr>
          <a:xfrm>
            <a:off x="7366000" y="229741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DBA8DA0-AE72-73E7-B652-69087ECAF52C}"/>
              </a:ext>
            </a:extLst>
          </p:cNvPr>
          <p:cNvSpPr/>
          <p:nvPr/>
        </p:nvSpPr>
        <p:spPr>
          <a:xfrm>
            <a:off x="8625840" y="6057900"/>
            <a:ext cx="132080" cy="2311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47DD7B7-6365-81D2-7709-994A5E9B574D}"/>
              </a:ext>
            </a:extLst>
          </p:cNvPr>
          <p:cNvSpPr txBox="1"/>
          <p:nvPr/>
        </p:nvSpPr>
        <p:spPr>
          <a:xfrm>
            <a:off x="8564880" y="6260514"/>
            <a:ext cx="679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X ? 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4869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7D4E72-D01C-D0DB-D499-675151383214}"/>
              </a:ext>
            </a:extLst>
          </p:cNvPr>
          <p:cNvSpPr txBox="1"/>
          <p:nvPr/>
        </p:nvSpPr>
        <p:spPr>
          <a:xfrm>
            <a:off x="608891" y="767606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/>
              <a:t>When do we use Linear Regression?</a:t>
            </a:r>
            <a:endParaRPr lang="ko-KR" altLang="en-US" sz="4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515A99-9D5A-E2E5-EDF6-6E1087BD7ECE}"/>
              </a:ext>
            </a:extLst>
          </p:cNvPr>
          <p:cNvSpPr/>
          <p:nvPr/>
        </p:nvSpPr>
        <p:spPr>
          <a:xfrm>
            <a:off x="1402080" y="2001520"/>
            <a:ext cx="60960" cy="4582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A3430189-EB5B-0218-C6A0-601C48C39AD6}"/>
              </a:ext>
            </a:extLst>
          </p:cNvPr>
          <p:cNvSpPr/>
          <p:nvPr/>
        </p:nvSpPr>
        <p:spPr>
          <a:xfrm>
            <a:off x="1360170" y="1839277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0BA952-5F9A-67CE-8284-D3C67D80EE1C}"/>
              </a:ext>
            </a:extLst>
          </p:cNvPr>
          <p:cNvSpPr/>
          <p:nvPr/>
        </p:nvSpPr>
        <p:spPr>
          <a:xfrm rot="5400000" flipH="1">
            <a:off x="5547360" y="1737360"/>
            <a:ext cx="76200" cy="8884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1DC26075-105A-ED57-33B6-2691E222CAD8}"/>
              </a:ext>
            </a:extLst>
          </p:cNvPr>
          <p:cNvSpPr/>
          <p:nvPr/>
        </p:nvSpPr>
        <p:spPr>
          <a:xfrm rot="5400000">
            <a:off x="10102532" y="6027103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9651ED4-686A-C928-60FF-E75D5064FDC3}"/>
              </a:ext>
            </a:extLst>
          </p:cNvPr>
          <p:cNvSpPr/>
          <p:nvPr/>
        </p:nvSpPr>
        <p:spPr>
          <a:xfrm>
            <a:off x="2057400" y="533908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5470D61-8D49-0913-39FB-16BB4687A9D8}"/>
              </a:ext>
            </a:extLst>
          </p:cNvPr>
          <p:cNvSpPr/>
          <p:nvPr/>
        </p:nvSpPr>
        <p:spPr>
          <a:xfrm>
            <a:off x="2494280" y="567436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680AAD8-FA34-EE6E-7283-FDD9236B567B}"/>
              </a:ext>
            </a:extLst>
          </p:cNvPr>
          <p:cNvSpPr/>
          <p:nvPr/>
        </p:nvSpPr>
        <p:spPr>
          <a:xfrm>
            <a:off x="2661920" y="50190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BC15C69-9D93-7204-EFEF-8607E4D3FA5F}"/>
              </a:ext>
            </a:extLst>
          </p:cNvPr>
          <p:cNvSpPr/>
          <p:nvPr/>
        </p:nvSpPr>
        <p:spPr>
          <a:xfrm>
            <a:off x="3266440" y="518160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104D70D-202D-FF1F-8193-B0E4F8080762}"/>
              </a:ext>
            </a:extLst>
          </p:cNvPr>
          <p:cNvSpPr/>
          <p:nvPr/>
        </p:nvSpPr>
        <p:spPr>
          <a:xfrm>
            <a:off x="3423920" y="4084796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62F4D1C-8BCE-81C7-EE27-3B52D4E89E39}"/>
              </a:ext>
            </a:extLst>
          </p:cNvPr>
          <p:cNvSpPr/>
          <p:nvPr/>
        </p:nvSpPr>
        <p:spPr>
          <a:xfrm>
            <a:off x="3830320" y="4633198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BFD6633-B228-24A8-780E-F2406D26059D}"/>
              </a:ext>
            </a:extLst>
          </p:cNvPr>
          <p:cNvSpPr/>
          <p:nvPr/>
        </p:nvSpPr>
        <p:spPr>
          <a:xfrm>
            <a:off x="4734560" y="469892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3C58B47-42EA-E5FD-7B95-184AA7980246}"/>
              </a:ext>
            </a:extLst>
          </p:cNvPr>
          <p:cNvSpPr/>
          <p:nvPr/>
        </p:nvSpPr>
        <p:spPr>
          <a:xfrm>
            <a:off x="4892040" y="4028282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1576499-5A3A-2D00-C18A-88CDF5B9EF23}"/>
              </a:ext>
            </a:extLst>
          </p:cNvPr>
          <p:cNvSpPr/>
          <p:nvPr/>
        </p:nvSpPr>
        <p:spPr>
          <a:xfrm>
            <a:off x="5049520" y="3269139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63D116B-CD22-9C37-9389-8B4E67631A21}"/>
              </a:ext>
            </a:extLst>
          </p:cNvPr>
          <p:cNvSpPr/>
          <p:nvPr/>
        </p:nvSpPr>
        <p:spPr>
          <a:xfrm>
            <a:off x="5593928" y="393159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8B5B10C-877F-5A4C-9D43-25252B597282}"/>
              </a:ext>
            </a:extLst>
          </p:cNvPr>
          <p:cNvSpPr/>
          <p:nvPr/>
        </p:nvSpPr>
        <p:spPr>
          <a:xfrm>
            <a:off x="6283112" y="347900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DEE7F4E-11A0-719B-3873-2F3BDED505F4}"/>
              </a:ext>
            </a:extLst>
          </p:cNvPr>
          <p:cNvSpPr/>
          <p:nvPr/>
        </p:nvSpPr>
        <p:spPr>
          <a:xfrm>
            <a:off x="5726008" y="28434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BF8B604-A829-AC14-7F62-25D6A053E150}"/>
              </a:ext>
            </a:extLst>
          </p:cNvPr>
          <p:cNvSpPr/>
          <p:nvPr/>
        </p:nvSpPr>
        <p:spPr>
          <a:xfrm>
            <a:off x="6985000" y="36166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12FB6DC-199B-6196-D4B9-CC9F2B9751E9}"/>
              </a:ext>
            </a:extLst>
          </p:cNvPr>
          <p:cNvSpPr/>
          <p:nvPr/>
        </p:nvSpPr>
        <p:spPr>
          <a:xfrm>
            <a:off x="7680960" y="291766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9A1F74DB-421A-B1AD-48CF-CDE06783172F}"/>
              </a:ext>
            </a:extLst>
          </p:cNvPr>
          <p:cNvSpPr/>
          <p:nvPr/>
        </p:nvSpPr>
        <p:spPr>
          <a:xfrm>
            <a:off x="6670040" y="28927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EABE1560-1566-7AB1-219C-01D7A40D08DA}"/>
              </a:ext>
            </a:extLst>
          </p:cNvPr>
          <p:cNvSpPr/>
          <p:nvPr/>
        </p:nvSpPr>
        <p:spPr>
          <a:xfrm>
            <a:off x="7366000" y="229741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DBA8DA0-AE72-73E7-B652-69087ECAF52C}"/>
              </a:ext>
            </a:extLst>
          </p:cNvPr>
          <p:cNvSpPr/>
          <p:nvPr/>
        </p:nvSpPr>
        <p:spPr>
          <a:xfrm>
            <a:off x="8625840" y="6057900"/>
            <a:ext cx="132080" cy="2311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47DD7B7-6365-81D2-7709-994A5E9B574D}"/>
              </a:ext>
            </a:extLst>
          </p:cNvPr>
          <p:cNvSpPr txBox="1"/>
          <p:nvPr/>
        </p:nvSpPr>
        <p:spPr>
          <a:xfrm>
            <a:off x="8564880" y="6260514"/>
            <a:ext cx="679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X ? </a:t>
            </a:r>
            <a:endParaRPr lang="ko-KR" altLang="en-US" sz="36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91C902A-C9B4-6A9C-B11C-B12C2D885618}"/>
              </a:ext>
            </a:extLst>
          </p:cNvPr>
          <p:cNvSpPr/>
          <p:nvPr/>
        </p:nvSpPr>
        <p:spPr>
          <a:xfrm>
            <a:off x="8600440" y="2021840"/>
            <a:ext cx="314960" cy="3149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57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7D4E72-D01C-D0DB-D499-675151383214}"/>
              </a:ext>
            </a:extLst>
          </p:cNvPr>
          <p:cNvSpPr txBox="1"/>
          <p:nvPr/>
        </p:nvSpPr>
        <p:spPr>
          <a:xfrm>
            <a:off x="608891" y="767606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/>
              <a:t>When do we use Linear Regression?</a:t>
            </a:r>
            <a:endParaRPr lang="ko-KR" altLang="en-US" sz="4800" dirty="0"/>
          </a:p>
        </p:txBody>
      </p:sp>
      <p:pic>
        <p:nvPicPr>
          <p:cNvPr id="4" name="predict">
            <a:hlinkClick r:id="" action="ppaction://media"/>
            <a:extLst>
              <a:ext uri="{FF2B5EF4-FFF2-40B4-BE49-F238E27FC236}">
                <a16:creationId xmlns:a16="http://schemas.microsoft.com/office/drawing/2014/main" id="{E1F89A4F-20D9-A27B-80EE-0228BC169D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3748" y="1757839"/>
            <a:ext cx="7702320" cy="43325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F45A3A-F9D0-3669-099F-49031FB3833D}"/>
              </a:ext>
            </a:extLst>
          </p:cNvPr>
          <p:cNvSpPr txBox="1"/>
          <p:nvPr/>
        </p:nvSpPr>
        <p:spPr>
          <a:xfrm>
            <a:off x="3048000" y="62496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0" i="0" dirty="0">
                <a:effectLst/>
                <a:latin typeface="gg sans"/>
                <a:hlinkClick r:id="rId5" tooltip="https://youtu.be/0YpNPG46nIw"/>
              </a:rPr>
              <a:t>https://youtu.be/0YpNPG46nIw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0797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D515A99-9D5A-E2E5-EDF6-6E1087BD7ECE}"/>
              </a:ext>
            </a:extLst>
          </p:cNvPr>
          <p:cNvSpPr/>
          <p:nvPr/>
        </p:nvSpPr>
        <p:spPr>
          <a:xfrm>
            <a:off x="1402080" y="2001520"/>
            <a:ext cx="60960" cy="4582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A3430189-EB5B-0218-C6A0-601C48C39AD6}"/>
              </a:ext>
            </a:extLst>
          </p:cNvPr>
          <p:cNvSpPr/>
          <p:nvPr/>
        </p:nvSpPr>
        <p:spPr>
          <a:xfrm>
            <a:off x="1360170" y="1839277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0BA952-5F9A-67CE-8284-D3C67D80EE1C}"/>
              </a:ext>
            </a:extLst>
          </p:cNvPr>
          <p:cNvSpPr/>
          <p:nvPr/>
        </p:nvSpPr>
        <p:spPr>
          <a:xfrm rot="5400000" flipH="1">
            <a:off x="5547360" y="1737360"/>
            <a:ext cx="76200" cy="8884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1DC26075-105A-ED57-33B6-2691E222CAD8}"/>
              </a:ext>
            </a:extLst>
          </p:cNvPr>
          <p:cNvSpPr/>
          <p:nvPr/>
        </p:nvSpPr>
        <p:spPr>
          <a:xfrm rot="5400000">
            <a:off x="10102532" y="6027103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9651ED4-686A-C928-60FF-E75D5064FDC3}"/>
              </a:ext>
            </a:extLst>
          </p:cNvPr>
          <p:cNvSpPr/>
          <p:nvPr/>
        </p:nvSpPr>
        <p:spPr>
          <a:xfrm>
            <a:off x="2057400" y="533908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5470D61-8D49-0913-39FB-16BB4687A9D8}"/>
              </a:ext>
            </a:extLst>
          </p:cNvPr>
          <p:cNvSpPr/>
          <p:nvPr/>
        </p:nvSpPr>
        <p:spPr>
          <a:xfrm>
            <a:off x="2494280" y="567436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680AAD8-FA34-EE6E-7283-FDD9236B567B}"/>
              </a:ext>
            </a:extLst>
          </p:cNvPr>
          <p:cNvSpPr/>
          <p:nvPr/>
        </p:nvSpPr>
        <p:spPr>
          <a:xfrm>
            <a:off x="2661920" y="50190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BC15C69-9D93-7204-EFEF-8607E4D3FA5F}"/>
              </a:ext>
            </a:extLst>
          </p:cNvPr>
          <p:cNvSpPr/>
          <p:nvPr/>
        </p:nvSpPr>
        <p:spPr>
          <a:xfrm>
            <a:off x="3266440" y="518160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104D70D-202D-FF1F-8193-B0E4F8080762}"/>
              </a:ext>
            </a:extLst>
          </p:cNvPr>
          <p:cNvSpPr/>
          <p:nvPr/>
        </p:nvSpPr>
        <p:spPr>
          <a:xfrm>
            <a:off x="3423920" y="4084796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62F4D1C-8BCE-81C7-EE27-3B52D4E89E39}"/>
              </a:ext>
            </a:extLst>
          </p:cNvPr>
          <p:cNvSpPr/>
          <p:nvPr/>
        </p:nvSpPr>
        <p:spPr>
          <a:xfrm>
            <a:off x="3830320" y="4633198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BFD6633-B228-24A8-780E-F2406D26059D}"/>
              </a:ext>
            </a:extLst>
          </p:cNvPr>
          <p:cNvSpPr/>
          <p:nvPr/>
        </p:nvSpPr>
        <p:spPr>
          <a:xfrm>
            <a:off x="4734560" y="469892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3C58B47-42EA-E5FD-7B95-184AA7980246}"/>
              </a:ext>
            </a:extLst>
          </p:cNvPr>
          <p:cNvSpPr/>
          <p:nvPr/>
        </p:nvSpPr>
        <p:spPr>
          <a:xfrm>
            <a:off x="4892040" y="4028282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1576499-5A3A-2D00-C18A-88CDF5B9EF23}"/>
              </a:ext>
            </a:extLst>
          </p:cNvPr>
          <p:cNvSpPr/>
          <p:nvPr/>
        </p:nvSpPr>
        <p:spPr>
          <a:xfrm>
            <a:off x="5049520" y="3269139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63D116B-CD22-9C37-9389-8B4E67631A21}"/>
              </a:ext>
            </a:extLst>
          </p:cNvPr>
          <p:cNvSpPr/>
          <p:nvPr/>
        </p:nvSpPr>
        <p:spPr>
          <a:xfrm>
            <a:off x="5593928" y="393159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8B5B10C-877F-5A4C-9D43-25252B597282}"/>
              </a:ext>
            </a:extLst>
          </p:cNvPr>
          <p:cNvSpPr/>
          <p:nvPr/>
        </p:nvSpPr>
        <p:spPr>
          <a:xfrm>
            <a:off x="6283112" y="347900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DEE7F4E-11A0-719B-3873-2F3BDED505F4}"/>
              </a:ext>
            </a:extLst>
          </p:cNvPr>
          <p:cNvSpPr/>
          <p:nvPr/>
        </p:nvSpPr>
        <p:spPr>
          <a:xfrm>
            <a:off x="5726008" y="28434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BF8B604-A829-AC14-7F62-25D6A053E150}"/>
              </a:ext>
            </a:extLst>
          </p:cNvPr>
          <p:cNvSpPr/>
          <p:nvPr/>
        </p:nvSpPr>
        <p:spPr>
          <a:xfrm>
            <a:off x="6985000" y="36166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12FB6DC-199B-6196-D4B9-CC9F2B9751E9}"/>
              </a:ext>
            </a:extLst>
          </p:cNvPr>
          <p:cNvSpPr/>
          <p:nvPr/>
        </p:nvSpPr>
        <p:spPr>
          <a:xfrm>
            <a:off x="7680960" y="291766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9A1F74DB-421A-B1AD-48CF-CDE06783172F}"/>
              </a:ext>
            </a:extLst>
          </p:cNvPr>
          <p:cNvSpPr/>
          <p:nvPr/>
        </p:nvSpPr>
        <p:spPr>
          <a:xfrm>
            <a:off x="6670040" y="28927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EABE1560-1566-7AB1-219C-01D7A40D08DA}"/>
              </a:ext>
            </a:extLst>
          </p:cNvPr>
          <p:cNvSpPr/>
          <p:nvPr/>
        </p:nvSpPr>
        <p:spPr>
          <a:xfrm>
            <a:off x="7366000" y="229741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DBA8DA0-AE72-73E7-B652-69087ECAF52C}"/>
              </a:ext>
            </a:extLst>
          </p:cNvPr>
          <p:cNvSpPr/>
          <p:nvPr/>
        </p:nvSpPr>
        <p:spPr>
          <a:xfrm>
            <a:off x="8625840" y="6057900"/>
            <a:ext cx="132080" cy="2311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47DD7B7-6365-81D2-7709-994A5E9B574D}"/>
              </a:ext>
            </a:extLst>
          </p:cNvPr>
          <p:cNvSpPr txBox="1"/>
          <p:nvPr/>
        </p:nvSpPr>
        <p:spPr>
          <a:xfrm>
            <a:off x="8564880" y="6260514"/>
            <a:ext cx="679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X ? </a:t>
            </a:r>
            <a:endParaRPr lang="ko-KR" altLang="en-US" sz="36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91C902A-C9B4-6A9C-B11C-B12C2D885618}"/>
              </a:ext>
            </a:extLst>
          </p:cNvPr>
          <p:cNvSpPr/>
          <p:nvPr/>
        </p:nvSpPr>
        <p:spPr>
          <a:xfrm>
            <a:off x="8600440" y="2021840"/>
            <a:ext cx="314960" cy="3149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2F7594E-ED2A-DA65-CED1-F314ABECAD54}"/>
              </a:ext>
            </a:extLst>
          </p:cNvPr>
          <p:cNvSpPr/>
          <p:nvPr/>
        </p:nvSpPr>
        <p:spPr>
          <a:xfrm rot="19895941">
            <a:off x="360559" y="4072464"/>
            <a:ext cx="9738360" cy="7237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F4C49B-5467-12A8-0917-28237B9D0668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Linear Function</a:t>
            </a:r>
            <a:endParaRPr lang="ko-KR" altLang="en-US" sz="4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DED5E53-F5A9-9227-36CE-49B056BE3A69}"/>
                  </a:ext>
                </a:extLst>
              </p:cNvPr>
              <p:cNvSpPr txBox="1"/>
              <p:nvPr/>
            </p:nvSpPr>
            <p:spPr>
              <a:xfrm>
                <a:off x="9223460" y="2012948"/>
                <a:ext cx="243810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𝑤𝑥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ko-KR" altLang="en-US" sz="3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DED5E53-F5A9-9227-36CE-49B056BE3A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23460" y="2012948"/>
                <a:ext cx="2438103" cy="5539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8657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D515A99-9D5A-E2E5-EDF6-6E1087BD7ECE}"/>
              </a:ext>
            </a:extLst>
          </p:cNvPr>
          <p:cNvSpPr/>
          <p:nvPr/>
        </p:nvSpPr>
        <p:spPr>
          <a:xfrm>
            <a:off x="1402080" y="2001520"/>
            <a:ext cx="60960" cy="4582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A3430189-EB5B-0218-C6A0-601C48C39AD6}"/>
              </a:ext>
            </a:extLst>
          </p:cNvPr>
          <p:cNvSpPr/>
          <p:nvPr/>
        </p:nvSpPr>
        <p:spPr>
          <a:xfrm>
            <a:off x="1360170" y="1839277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0BA952-5F9A-67CE-8284-D3C67D80EE1C}"/>
              </a:ext>
            </a:extLst>
          </p:cNvPr>
          <p:cNvSpPr/>
          <p:nvPr/>
        </p:nvSpPr>
        <p:spPr>
          <a:xfrm rot="5400000" flipH="1">
            <a:off x="5547360" y="1737360"/>
            <a:ext cx="76200" cy="8884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1DC26075-105A-ED57-33B6-2691E222CAD8}"/>
              </a:ext>
            </a:extLst>
          </p:cNvPr>
          <p:cNvSpPr/>
          <p:nvPr/>
        </p:nvSpPr>
        <p:spPr>
          <a:xfrm rot="5400000">
            <a:off x="10102532" y="6027103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9651ED4-686A-C928-60FF-E75D5064FDC3}"/>
              </a:ext>
            </a:extLst>
          </p:cNvPr>
          <p:cNvSpPr/>
          <p:nvPr/>
        </p:nvSpPr>
        <p:spPr>
          <a:xfrm>
            <a:off x="2057400" y="533908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5470D61-8D49-0913-39FB-16BB4687A9D8}"/>
              </a:ext>
            </a:extLst>
          </p:cNvPr>
          <p:cNvSpPr/>
          <p:nvPr/>
        </p:nvSpPr>
        <p:spPr>
          <a:xfrm>
            <a:off x="2494280" y="567436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680AAD8-FA34-EE6E-7283-FDD9236B567B}"/>
              </a:ext>
            </a:extLst>
          </p:cNvPr>
          <p:cNvSpPr/>
          <p:nvPr/>
        </p:nvSpPr>
        <p:spPr>
          <a:xfrm>
            <a:off x="2661920" y="50190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BC15C69-9D93-7204-EFEF-8607E4D3FA5F}"/>
              </a:ext>
            </a:extLst>
          </p:cNvPr>
          <p:cNvSpPr/>
          <p:nvPr/>
        </p:nvSpPr>
        <p:spPr>
          <a:xfrm>
            <a:off x="3266440" y="518160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104D70D-202D-FF1F-8193-B0E4F8080762}"/>
              </a:ext>
            </a:extLst>
          </p:cNvPr>
          <p:cNvSpPr/>
          <p:nvPr/>
        </p:nvSpPr>
        <p:spPr>
          <a:xfrm>
            <a:off x="3423920" y="4084796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62F4D1C-8BCE-81C7-EE27-3B52D4E89E39}"/>
              </a:ext>
            </a:extLst>
          </p:cNvPr>
          <p:cNvSpPr/>
          <p:nvPr/>
        </p:nvSpPr>
        <p:spPr>
          <a:xfrm>
            <a:off x="3830320" y="4633198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BFD6633-B228-24A8-780E-F2406D26059D}"/>
              </a:ext>
            </a:extLst>
          </p:cNvPr>
          <p:cNvSpPr/>
          <p:nvPr/>
        </p:nvSpPr>
        <p:spPr>
          <a:xfrm>
            <a:off x="4734560" y="469892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3C58B47-42EA-E5FD-7B95-184AA7980246}"/>
              </a:ext>
            </a:extLst>
          </p:cNvPr>
          <p:cNvSpPr/>
          <p:nvPr/>
        </p:nvSpPr>
        <p:spPr>
          <a:xfrm>
            <a:off x="4892040" y="4028282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1576499-5A3A-2D00-C18A-88CDF5B9EF23}"/>
              </a:ext>
            </a:extLst>
          </p:cNvPr>
          <p:cNvSpPr/>
          <p:nvPr/>
        </p:nvSpPr>
        <p:spPr>
          <a:xfrm>
            <a:off x="5049520" y="3269139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63D116B-CD22-9C37-9389-8B4E67631A21}"/>
              </a:ext>
            </a:extLst>
          </p:cNvPr>
          <p:cNvSpPr/>
          <p:nvPr/>
        </p:nvSpPr>
        <p:spPr>
          <a:xfrm>
            <a:off x="5593928" y="393159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8B5B10C-877F-5A4C-9D43-25252B597282}"/>
              </a:ext>
            </a:extLst>
          </p:cNvPr>
          <p:cNvSpPr/>
          <p:nvPr/>
        </p:nvSpPr>
        <p:spPr>
          <a:xfrm>
            <a:off x="6283112" y="347900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DEE7F4E-11A0-719B-3873-2F3BDED505F4}"/>
              </a:ext>
            </a:extLst>
          </p:cNvPr>
          <p:cNvSpPr/>
          <p:nvPr/>
        </p:nvSpPr>
        <p:spPr>
          <a:xfrm>
            <a:off x="5726008" y="28434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BF8B604-A829-AC14-7F62-25D6A053E150}"/>
              </a:ext>
            </a:extLst>
          </p:cNvPr>
          <p:cNvSpPr/>
          <p:nvPr/>
        </p:nvSpPr>
        <p:spPr>
          <a:xfrm>
            <a:off x="6985000" y="36166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12FB6DC-199B-6196-D4B9-CC9F2B9751E9}"/>
              </a:ext>
            </a:extLst>
          </p:cNvPr>
          <p:cNvSpPr/>
          <p:nvPr/>
        </p:nvSpPr>
        <p:spPr>
          <a:xfrm>
            <a:off x="7680960" y="291766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9A1F74DB-421A-B1AD-48CF-CDE06783172F}"/>
              </a:ext>
            </a:extLst>
          </p:cNvPr>
          <p:cNvSpPr/>
          <p:nvPr/>
        </p:nvSpPr>
        <p:spPr>
          <a:xfrm>
            <a:off x="6670040" y="28927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EABE1560-1566-7AB1-219C-01D7A40D08DA}"/>
              </a:ext>
            </a:extLst>
          </p:cNvPr>
          <p:cNvSpPr/>
          <p:nvPr/>
        </p:nvSpPr>
        <p:spPr>
          <a:xfrm>
            <a:off x="7366000" y="229741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DBA8DA0-AE72-73E7-B652-69087ECAF52C}"/>
              </a:ext>
            </a:extLst>
          </p:cNvPr>
          <p:cNvSpPr/>
          <p:nvPr/>
        </p:nvSpPr>
        <p:spPr>
          <a:xfrm>
            <a:off x="8625840" y="6057900"/>
            <a:ext cx="132080" cy="2311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47DD7B7-6365-81D2-7709-994A5E9B574D}"/>
              </a:ext>
            </a:extLst>
          </p:cNvPr>
          <p:cNvSpPr txBox="1"/>
          <p:nvPr/>
        </p:nvSpPr>
        <p:spPr>
          <a:xfrm>
            <a:off x="8564880" y="6260514"/>
            <a:ext cx="679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X ? </a:t>
            </a:r>
            <a:endParaRPr lang="ko-KR" altLang="en-US" sz="36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91C902A-C9B4-6A9C-B11C-B12C2D885618}"/>
              </a:ext>
            </a:extLst>
          </p:cNvPr>
          <p:cNvSpPr/>
          <p:nvPr/>
        </p:nvSpPr>
        <p:spPr>
          <a:xfrm>
            <a:off x="8600440" y="2021840"/>
            <a:ext cx="314960" cy="3149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2F7594E-ED2A-DA65-CED1-F314ABECAD54}"/>
              </a:ext>
            </a:extLst>
          </p:cNvPr>
          <p:cNvSpPr/>
          <p:nvPr/>
        </p:nvSpPr>
        <p:spPr>
          <a:xfrm rot="19895941">
            <a:off x="360559" y="4072464"/>
            <a:ext cx="9738360" cy="7237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F4C49B-5467-12A8-0917-28237B9D0668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Find w, b</a:t>
            </a:r>
            <a:endParaRPr lang="ko-KR" altLang="en-US" sz="4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DED5E53-F5A9-9227-36CE-49B056BE3A69}"/>
                  </a:ext>
                </a:extLst>
              </p:cNvPr>
              <p:cNvSpPr txBox="1"/>
              <p:nvPr/>
            </p:nvSpPr>
            <p:spPr>
              <a:xfrm>
                <a:off x="9223460" y="2012948"/>
                <a:ext cx="243810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𝑤𝑥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ko-KR" altLang="en-US" sz="3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DED5E53-F5A9-9227-36CE-49B056BE3A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23460" y="2012948"/>
                <a:ext cx="2438103" cy="5539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4479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7D4E72-D01C-D0DB-D499-675151383214}"/>
              </a:ext>
            </a:extLst>
          </p:cNvPr>
          <p:cNvSpPr txBox="1"/>
          <p:nvPr/>
        </p:nvSpPr>
        <p:spPr>
          <a:xfrm>
            <a:off x="929398" y="737031"/>
            <a:ext cx="10412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Error</a:t>
            </a:r>
            <a:endParaRPr lang="ko-KR" altLang="en-US" sz="4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515A99-9D5A-E2E5-EDF6-6E1087BD7ECE}"/>
              </a:ext>
            </a:extLst>
          </p:cNvPr>
          <p:cNvSpPr/>
          <p:nvPr/>
        </p:nvSpPr>
        <p:spPr>
          <a:xfrm>
            <a:off x="1402080" y="2001520"/>
            <a:ext cx="60960" cy="4582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A3430189-EB5B-0218-C6A0-601C48C39AD6}"/>
              </a:ext>
            </a:extLst>
          </p:cNvPr>
          <p:cNvSpPr/>
          <p:nvPr/>
        </p:nvSpPr>
        <p:spPr>
          <a:xfrm>
            <a:off x="1360170" y="1839277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0BA952-5F9A-67CE-8284-D3C67D80EE1C}"/>
              </a:ext>
            </a:extLst>
          </p:cNvPr>
          <p:cNvSpPr/>
          <p:nvPr/>
        </p:nvSpPr>
        <p:spPr>
          <a:xfrm rot="5400000" flipH="1">
            <a:off x="5547360" y="1737360"/>
            <a:ext cx="76200" cy="8884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1DC26075-105A-ED57-33B6-2691E222CAD8}"/>
              </a:ext>
            </a:extLst>
          </p:cNvPr>
          <p:cNvSpPr/>
          <p:nvPr/>
        </p:nvSpPr>
        <p:spPr>
          <a:xfrm rot="5400000">
            <a:off x="10102532" y="6027103"/>
            <a:ext cx="156210" cy="3054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9651ED4-686A-C928-60FF-E75D5064FDC3}"/>
              </a:ext>
            </a:extLst>
          </p:cNvPr>
          <p:cNvSpPr/>
          <p:nvPr/>
        </p:nvSpPr>
        <p:spPr>
          <a:xfrm>
            <a:off x="2057400" y="533908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5470D61-8D49-0913-39FB-16BB4687A9D8}"/>
              </a:ext>
            </a:extLst>
          </p:cNvPr>
          <p:cNvSpPr/>
          <p:nvPr/>
        </p:nvSpPr>
        <p:spPr>
          <a:xfrm>
            <a:off x="2494280" y="567436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680AAD8-FA34-EE6E-7283-FDD9236B567B}"/>
              </a:ext>
            </a:extLst>
          </p:cNvPr>
          <p:cNvSpPr/>
          <p:nvPr/>
        </p:nvSpPr>
        <p:spPr>
          <a:xfrm>
            <a:off x="2661920" y="50190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BC15C69-9D93-7204-EFEF-8607E4D3FA5F}"/>
              </a:ext>
            </a:extLst>
          </p:cNvPr>
          <p:cNvSpPr/>
          <p:nvPr/>
        </p:nvSpPr>
        <p:spPr>
          <a:xfrm>
            <a:off x="3266440" y="518160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104D70D-202D-FF1F-8193-B0E4F8080762}"/>
              </a:ext>
            </a:extLst>
          </p:cNvPr>
          <p:cNvSpPr/>
          <p:nvPr/>
        </p:nvSpPr>
        <p:spPr>
          <a:xfrm>
            <a:off x="3423920" y="4084796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62F4D1C-8BCE-81C7-EE27-3B52D4E89E39}"/>
              </a:ext>
            </a:extLst>
          </p:cNvPr>
          <p:cNvSpPr/>
          <p:nvPr/>
        </p:nvSpPr>
        <p:spPr>
          <a:xfrm>
            <a:off x="3830320" y="4633198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BFD6633-B228-24A8-780E-F2406D26059D}"/>
              </a:ext>
            </a:extLst>
          </p:cNvPr>
          <p:cNvSpPr/>
          <p:nvPr/>
        </p:nvSpPr>
        <p:spPr>
          <a:xfrm>
            <a:off x="4734560" y="469892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3C58B47-42EA-E5FD-7B95-184AA7980246}"/>
              </a:ext>
            </a:extLst>
          </p:cNvPr>
          <p:cNvSpPr/>
          <p:nvPr/>
        </p:nvSpPr>
        <p:spPr>
          <a:xfrm>
            <a:off x="4892040" y="4028282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1576499-5A3A-2D00-C18A-88CDF5B9EF23}"/>
              </a:ext>
            </a:extLst>
          </p:cNvPr>
          <p:cNvSpPr/>
          <p:nvPr/>
        </p:nvSpPr>
        <p:spPr>
          <a:xfrm>
            <a:off x="5049520" y="3269139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63D116B-CD22-9C37-9389-8B4E67631A21}"/>
              </a:ext>
            </a:extLst>
          </p:cNvPr>
          <p:cNvSpPr/>
          <p:nvPr/>
        </p:nvSpPr>
        <p:spPr>
          <a:xfrm>
            <a:off x="5593928" y="393159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8B5B10C-877F-5A4C-9D43-25252B597282}"/>
              </a:ext>
            </a:extLst>
          </p:cNvPr>
          <p:cNvSpPr/>
          <p:nvPr/>
        </p:nvSpPr>
        <p:spPr>
          <a:xfrm>
            <a:off x="6283112" y="347900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DEE7F4E-11A0-719B-3873-2F3BDED505F4}"/>
              </a:ext>
            </a:extLst>
          </p:cNvPr>
          <p:cNvSpPr/>
          <p:nvPr/>
        </p:nvSpPr>
        <p:spPr>
          <a:xfrm>
            <a:off x="5726008" y="2843440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BF8B604-A829-AC14-7F62-25D6A053E150}"/>
              </a:ext>
            </a:extLst>
          </p:cNvPr>
          <p:cNvSpPr/>
          <p:nvPr/>
        </p:nvSpPr>
        <p:spPr>
          <a:xfrm>
            <a:off x="6985000" y="36166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12FB6DC-199B-6196-D4B9-CC9F2B9751E9}"/>
              </a:ext>
            </a:extLst>
          </p:cNvPr>
          <p:cNvSpPr/>
          <p:nvPr/>
        </p:nvSpPr>
        <p:spPr>
          <a:xfrm>
            <a:off x="7680960" y="2917661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9A1F74DB-421A-B1AD-48CF-CDE06783172F}"/>
              </a:ext>
            </a:extLst>
          </p:cNvPr>
          <p:cNvSpPr/>
          <p:nvPr/>
        </p:nvSpPr>
        <p:spPr>
          <a:xfrm>
            <a:off x="6670040" y="289273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EABE1560-1566-7AB1-219C-01D7A40D08DA}"/>
              </a:ext>
            </a:extLst>
          </p:cNvPr>
          <p:cNvSpPr/>
          <p:nvPr/>
        </p:nvSpPr>
        <p:spPr>
          <a:xfrm>
            <a:off x="7366000" y="2297417"/>
            <a:ext cx="314960" cy="3149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91C902A-C9B4-6A9C-B11C-B12C2D885618}"/>
              </a:ext>
            </a:extLst>
          </p:cNvPr>
          <p:cNvSpPr/>
          <p:nvPr/>
        </p:nvSpPr>
        <p:spPr>
          <a:xfrm>
            <a:off x="8600440" y="2021840"/>
            <a:ext cx="314960" cy="3149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5BEFCA-204D-BCE9-4C24-2B5BE022ABA3}"/>
              </a:ext>
            </a:extLst>
          </p:cNvPr>
          <p:cNvSpPr/>
          <p:nvPr/>
        </p:nvSpPr>
        <p:spPr>
          <a:xfrm>
            <a:off x="5863169" y="3007360"/>
            <a:ext cx="45719" cy="76199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150D8E-7B00-A75B-6496-5E95F90F32BE}"/>
              </a:ext>
            </a:extLst>
          </p:cNvPr>
          <p:cNvSpPr/>
          <p:nvPr/>
        </p:nvSpPr>
        <p:spPr>
          <a:xfrm>
            <a:off x="7117925" y="3027680"/>
            <a:ext cx="45719" cy="76199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70D7E3B-17E2-EC59-3C66-887028A5FA3A}"/>
              </a:ext>
            </a:extLst>
          </p:cNvPr>
          <p:cNvSpPr/>
          <p:nvPr/>
        </p:nvSpPr>
        <p:spPr>
          <a:xfrm>
            <a:off x="4869180" y="4252201"/>
            <a:ext cx="60960" cy="5787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2F7594E-ED2A-DA65-CED1-F314ABECAD54}"/>
              </a:ext>
            </a:extLst>
          </p:cNvPr>
          <p:cNvSpPr/>
          <p:nvPr/>
        </p:nvSpPr>
        <p:spPr>
          <a:xfrm rot="19895941">
            <a:off x="360559" y="4072464"/>
            <a:ext cx="9738360" cy="7237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3997B65-1A08-C25B-D443-F18BBD818A58}"/>
                  </a:ext>
                </a:extLst>
              </p:cNvPr>
              <p:cNvSpPr txBox="1"/>
              <p:nvPr/>
            </p:nvSpPr>
            <p:spPr>
              <a:xfrm>
                <a:off x="9223460" y="2012948"/>
                <a:ext cx="243810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𝑤𝑥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ko-KR" altLang="en-US" sz="3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3997B65-1A08-C25B-D443-F18BBD818A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23460" y="2012948"/>
                <a:ext cx="2438103" cy="5539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0775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212</Words>
  <Application>Microsoft Office PowerPoint</Application>
  <PresentationFormat>와이드스크린</PresentationFormat>
  <Paragraphs>45</Paragraphs>
  <Slides>21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gg sans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현서 이</dc:creator>
  <cp:lastModifiedBy>현서 이</cp:lastModifiedBy>
  <cp:revision>7</cp:revision>
  <dcterms:created xsi:type="dcterms:W3CDTF">2023-03-19T11:18:11Z</dcterms:created>
  <dcterms:modified xsi:type="dcterms:W3CDTF">2023-03-19T13:34:30Z</dcterms:modified>
</cp:coreProperties>
</file>

<file path=docProps/thumbnail.jpeg>
</file>